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5" r:id="rId5"/>
    <p:sldId id="266" r:id="rId6"/>
    <p:sldId id="258" r:id="rId7"/>
    <p:sldId id="260" r:id="rId8"/>
    <p:sldId id="261" r:id="rId9"/>
    <p:sldId id="262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22" y="10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s://baerbak.cs.au.dk/c/ProjectReports/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da-DK" sz="2000" dirty="0" err="1"/>
              <a:t>Exam</a:t>
            </a:r>
            <a:r>
              <a:rPr lang="da-DK" sz="2000" dirty="0"/>
              <a:t> and the Project Course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03D71-79A1-4E68-BCF0-2875D079E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6A7A7-30A1-4C2E-AF1B-7F46D672E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the </a:t>
            </a:r>
            <a:r>
              <a:rPr lang="en-US" dirty="0" err="1"/>
              <a:t>fagbilag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Procedure</a:t>
            </a:r>
          </a:p>
          <a:p>
            <a:pPr lvl="1"/>
            <a:r>
              <a:rPr lang="en-US" dirty="0"/>
              <a:t>You have solved three mandatory exercises (= milestones)</a:t>
            </a:r>
          </a:p>
          <a:p>
            <a:pPr lvl="1"/>
            <a:r>
              <a:rPr lang="en-US" dirty="0"/>
              <a:t>I and censor will read report, determine approximate grade</a:t>
            </a:r>
          </a:p>
          <a:p>
            <a:pPr lvl="1"/>
            <a:r>
              <a:rPr lang="en-US" dirty="0"/>
              <a:t>Before exam I will publish a defense demo assignment</a:t>
            </a:r>
          </a:p>
          <a:p>
            <a:pPr lvl="2"/>
            <a:r>
              <a:rPr lang="en-US" dirty="0"/>
              <a:t>Bjarne: Describe and demo the </a:t>
            </a:r>
            <a:r>
              <a:rPr lang="en-US" dirty="0" err="1"/>
              <a:t>Circuitbreaker</a:t>
            </a:r>
            <a:r>
              <a:rPr lang="en-US" dirty="0"/>
              <a:t> on </a:t>
            </a:r>
            <a:r>
              <a:rPr lang="en-US" dirty="0" err="1"/>
              <a:t>PlayerService</a:t>
            </a:r>
            <a:endParaRPr lang="en-US" dirty="0"/>
          </a:p>
          <a:p>
            <a:pPr lvl="2"/>
            <a:r>
              <a:rPr lang="en-US" dirty="0" err="1"/>
              <a:t>Birte</a:t>
            </a:r>
            <a:r>
              <a:rPr lang="en-US" dirty="0"/>
              <a:t>: Describe and demo your </a:t>
            </a:r>
            <a:r>
              <a:rPr lang="en-US" dirty="0" err="1"/>
              <a:t>sharding</a:t>
            </a:r>
            <a:r>
              <a:rPr lang="en-US" dirty="0"/>
              <a:t> system for </a:t>
            </a:r>
            <a:r>
              <a:rPr lang="en-US" dirty="0" err="1"/>
              <a:t>CaveService</a:t>
            </a:r>
            <a:endParaRPr lang="en-US" dirty="0"/>
          </a:p>
          <a:p>
            <a:pPr lvl="2"/>
            <a:r>
              <a:rPr lang="en-US" dirty="0" err="1"/>
              <a:t>Børge</a:t>
            </a:r>
            <a:r>
              <a:rPr lang="en-US" dirty="0"/>
              <a:t>: Describe and demo your REST API for </a:t>
            </a:r>
            <a:r>
              <a:rPr lang="en-US" dirty="0" err="1"/>
              <a:t>MessageService</a:t>
            </a:r>
            <a:endParaRPr lang="en-US" dirty="0"/>
          </a:p>
          <a:p>
            <a:pPr lvl="1"/>
            <a:r>
              <a:rPr lang="en-US" dirty="0"/>
              <a:t>Exam: 20 min (Zoom/shared screen) Demo + Slideware</a:t>
            </a:r>
          </a:p>
          <a:p>
            <a:pPr lvl="1"/>
            <a:r>
              <a:rPr lang="en-US" dirty="0"/>
              <a:t>You will be given a final grade based upon </a:t>
            </a:r>
            <a:r>
              <a:rPr lang="en-US" dirty="0" err="1"/>
              <a:t>report+defense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3AF21-E74D-46C8-A07F-B1228D33C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93613-D053-404A-9497-D38D98CEE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E3D6F-36A0-4F5C-AF4E-870554179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BD03D9-D543-413B-AD55-E96D385A8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943" y="1409700"/>
            <a:ext cx="6553200" cy="6345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198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AD798-AD6A-46EB-B384-97E4352BE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62558-8F7A-4935-A67F-2C51FA7E6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Questions 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06333-1A47-4804-B02B-2139D1C47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92A52-BF2F-40F2-95FA-021412858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81FAC-4AA6-4CA6-847C-2C8E249FA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49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7082F-F8F6-4030-9222-0B5A62911E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Internal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65791A-F0D5-4DFC-A272-656C0B84CE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 Appear Later</a:t>
            </a:r>
          </a:p>
        </p:txBody>
      </p:sp>
    </p:spTree>
    <p:extLst>
      <p:ext uri="{BB962C8B-B14F-4D97-AF65-F5344CB8AC3E}">
        <p14:creationId xmlns:p14="http://schemas.microsoft.com/office/powerpoint/2010/main" val="2504034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45E49-591F-4910-A670-78538A395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A0853-D377-49E2-AFDA-CE6B37401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as for the first course, your feedback is important</a:t>
            </a:r>
          </a:p>
          <a:p>
            <a:pPr lvl="1"/>
            <a:r>
              <a:rPr lang="en-US" dirty="0"/>
              <a:t>I learn a lot from your comments…</a:t>
            </a:r>
          </a:p>
          <a:p>
            <a:pPr lvl="1"/>
            <a:endParaRPr lang="en-US" dirty="0"/>
          </a:p>
          <a:p>
            <a:r>
              <a:rPr lang="en-US" dirty="0"/>
              <a:t>So I will some time near/after the exam post a similar anonymous evaluation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E749F-B702-4F98-B8AE-4906717C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C6B6-A077-4A0D-8BFB-E4FAAEC23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BA54D-87A4-4DA8-9232-3300153EC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70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3227-D206-4B4B-89CF-7C9282CDAC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Project Course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CE11A-A1D2-4C78-9FA5-F99AE80FBE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0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CBB3A31B-A414-45B5-B5AF-6F67D4EB27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275676"/>
              </p:ext>
            </p:extLst>
          </p:nvPr>
        </p:nvGraphicFramePr>
        <p:xfrm>
          <a:off x="1884361" y="2552700"/>
          <a:ext cx="7183439" cy="2807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Paint Shop Pro Image" r:id="rId3" imgW="11687805" imgH="5482927" progId="PaintShopPro">
                  <p:embed/>
                </p:oleObj>
              </mc:Choice>
              <mc:Fallback>
                <p:oleObj name="Paint Shop Pro Image" r:id="rId3" imgW="11687805" imgH="5482927" progId="PaintShopPro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361" y="2552700"/>
                        <a:ext cx="7183439" cy="28076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0A3B8129-2563-4BF2-ADCD-223B2C86AB3D}"/>
              </a:ext>
            </a:extLst>
          </p:cNvPr>
          <p:cNvSpPr/>
          <p:nvPr/>
        </p:nvSpPr>
        <p:spPr>
          <a:xfrm>
            <a:off x="990600" y="2324100"/>
            <a:ext cx="3886200" cy="3277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FD3BA4-A1B9-46CD-895C-4DEACE41C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Year…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F8EE9-9475-4B03-B6E1-F4DAC4D17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course</a:t>
            </a:r>
          </a:p>
          <a:p>
            <a:pPr lvl="1"/>
            <a:r>
              <a:rPr lang="en-US" dirty="0"/>
              <a:t>Three seminars with no additional curriculum</a:t>
            </a:r>
          </a:p>
          <a:p>
            <a:pPr lvl="2"/>
            <a:r>
              <a:rPr lang="en-US" dirty="0"/>
              <a:t>Peer review sessions	</a:t>
            </a:r>
          </a:p>
          <a:p>
            <a:pPr lvl="2"/>
            <a:r>
              <a:rPr lang="en-US" dirty="0"/>
              <a:t>Invited talk (Hope is </a:t>
            </a:r>
            <a:r>
              <a:rPr lang="en-US" dirty="0" err="1"/>
              <a:t>Stibo</a:t>
            </a:r>
            <a:r>
              <a:rPr lang="en-US" dirty="0"/>
              <a:t> and Uber)</a:t>
            </a:r>
          </a:p>
          <a:p>
            <a:pPr lvl="1"/>
            <a:r>
              <a:rPr lang="en-US" dirty="0"/>
              <a:t>Group work on a project</a:t>
            </a:r>
          </a:p>
          <a:p>
            <a:pPr lvl="2"/>
            <a:r>
              <a:rPr lang="en-US" dirty="0"/>
              <a:t>Typical a constructive project</a:t>
            </a:r>
          </a:p>
          <a:p>
            <a:pPr lvl="2"/>
            <a:endParaRPr lang="en-US" dirty="0"/>
          </a:p>
          <a:p>
            <a:r>
              <a:rPr lang="en-US" dirty="0"/>
              <a:t>Earlier reports</a:t>
            </a:r>
          </a:p>
          <a:p>
            <a:pPr lvl="1"/>
            <a:r>
              <a:rPr lang="en-US" sz="1200" dirty="0">
                <a:hlinkClick r:id="rId5"/>
              </a:rPr>
              <a:t>https://baerbak.cs.au.dk/c/ProjectReports/</a:t>
            </a:r>
            <a:endParaRPr lang="en-US" sz="1200" dirty="0"/>
          </a:p>
          <a:p>
            <a:pPr lvl="1"/>
            <a:endParaRPr lang="en-US" sz="1200" dirty="0"/>
          </a:p>
          <a:p>
            <a:pPr lvl="1"/>
            <a:r>
              <a:rPr lang="en-US" sz="1200" i="1" dirty="0"/>
              <a:t>I get dig out non-confidential reports for you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3D394-2A03-4BD5-8C65-EAA1845337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999" y="5265757"/>
            <a:ext cx="2315182" cy="335473"/>
          </a:xfrm>
        </p:spPr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F9AFC-C40A-4FD1-BE60-10DA333D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43E72-900C-495A-88A1-8AB86DBAD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5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D4C864-E5C0-415F-AAF3-A279924AE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841" y="1485900"/>
            <a:ext cx="5438959" cy="368310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E36651-3163-422D-9136-458D31FB3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about a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E2C4D-AA63-4D0E-A8B7-ACBFE0195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have a head start</a:t>
            </a:r>
          </a:p>
          <a:p>
            <a:pPr lvl="1"/>
            <a:r>
              <a:rPr lang="en-US" dirty="0"/>
              <a:t>Pick a theme from the course</a:t>
            </a:r>
          </a:p>
          <a:p>
            <a:endParaRPr lang="en-US" dirty="0"/>
          </a:p>
          <a:p>
            <a:r>
              <a:rPr lang="en-US" dirty="0"/>
              <a:t>But…</a:t>
            </a:r>
          </a:p>
          <a:p>
            <a:pPr lvl="1"/>
            <a:r>
              <a:rPr lang="en-US" dirty="0"/>
              <a:t>Any topic within the</a:t>
            </a:r>
            <a:br>
              <a:rPr lang="en-US" dirty="0"/>
            </a:br>
            <a:r>
              <a:rPr lang="en-US" dirty="0"/>
              <a:t>overall topic of</a:t>
            </a:r>
            <a:br>
              <a:rPr lang="en-US" dirty="0"/>
            </a:br>
            <a:r>
              <a:rPr lang="en-US" i="1" dirty="0"/>
              <a:t>Microservice/DevOps</a:t>
            </a:r>
            <a:br>
              <a:rPr lang="en-US" i="1" dirty="0"/>
            </a:br>
            <a:r>
              <a:rPr lang="en-US" dirty="0"/>
              <a:t>is possible</a:t>
            </a:r>
          </a:p>
          <a:p>
            <a:pPr lvl="1"/>
            <a:r>
              <a:rPr lang="en-US" dirty="0"/>
              <a:t>I will ‘go/no-go’ all</a:t>
            </a:r>
            <a:br>
              <a:rPr lang="en-US" dirty="0"/>
            </a:br>
            <a:r>
              <a:rPr lang="en-US" dirty="0"/>
              <a:t>proposals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CBAA9-43B2-4F7E-A86D-16836C8A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5242B-AA30-4391-A713-5464DD918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BEA6D-FE8E-449A-A904-C38076E6F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7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9F489-54CF-4F1C-B8BF-8FDF9797A2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Keep up the good work…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EDE3F9-C36E-475D-9F58-F72E8CFE84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9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288</Words>
  <Application>Microsoft Office PowerPoint</Application>
  <PresentationFormat>On-screen Show (16:10)</PresentationFormat>
  <Paragraphs>65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Paint Shop Pro Image</vt:lpstr>
      <vt:lpstr>Microservices and DevOps</vt:lpstr>
      <vt:lpstr>Exam</vt:lpstr>
      <vt:lpstr>Exam</vt:lpstr>
      <vt:lpstr>Internal Evaluation</vt:lpstr>
      <vt:lpstr>Evaluation</vt:lpstr>
      <vt:lpstr>The Project Course</vt:lpstr>
      <vt:lpstr>Next Year…</vt:lpstr>
      <vt:lpstr>Think about a Project</vt:lpstr>
      <vt:lpstr>Keep up the good work…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86</cp:revision>
  <dcterms:created xsi:type="dcterms:W3CDTF">2006-08-16T00:00:00Z</dcterms:created>
  <dcterms:modified xsi:type="dcterms:W3CDTF">2021-12-01T11:44:02Z</dcterms:modified>
</cp:coreProperties>
</file>